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59"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84" y="-2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2F45C52E-831B-47E3-BB16-A526E3CC84B2}" type="datetimeFigureOut">
              <a:rPr lang="en-US" smtClean="0"/>
              <a:pPr/>
              <a:t>3/15/2018</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1C4BD11-E776-4307-BEB1-FD29C9C940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45C52E-831B-47E3-BB16-A526E3CC84B2}" type="datetimeFigureOut">
              <a:rPr lang="en-US" smtClean="0"/>
              <a:pPr/>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4BD11-E776-4307-BEB1-FD29C9C940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45C52E-831B-47E3-BB16-A526E3CC84B2}" type="datetimeFigureOut">
              <a:rPr lang="en-US" smtClean="0"/>
              <a:pPr/>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4BD11-E776-4307-BEB1-FD29C9C940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2F45C52E-831B-47E3-BB16-A526E3CC84B2}" type="datetimeFigureOut">
              <a:rPr lang="en-US" smtClean="0"/>
              <a:pPr/>
              <a:t>3/15/2018</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91C4BD11-E776-4307-BEB1-FD29C9C940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2F45C52E-831B-47E3-BB16-A526E3CC84B2}" type="datetimeFigureOut">
              <a:rPr lang="en-US" smtClean="0"/>
              <a:pPr/>
              <a:t>3/15/2018</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91C4BD11-E776-4307-BEB1-FD29C9C940BE}"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2F45C52E-831B-47E3-BB16-A526E3CC84B2}" type="datetimeFigureOut">
              <a:rPr lang="en-US" smtClean="0"/>
              <a:pPr/>
              <a:t>3/15/2018</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91C4BD11-E776-4307-BEB1-FD29C9C940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2F45C52E-831B-47E3-BB16-A526E3CC84B2}" type="datetimeFigureOut">
              <a:rPr lang="en-US" smtClean="0"/>
              <a:pPr/>
              <a:t>3/15/2018</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91C4BD11-E776-4307-BEB1-FD29C9C940B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45C52E-831B-47E3-BB16-A526E3CC84B2}" type="datetimeFigureOut">
              <a:rPr lang="en-US" smtClean="0"/>
              <a:pPr/>
              <a:t>3/15/2018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C4BD11-E776-4307-BEB1-FD29C9C940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2F45C52E-831B-47E3-BB16-A526E3CC84B2}" type="datetimeFigureOut">
              <a:rPr lang="en-US" smtClean="0"/>
              <a:pPr/>
              <a:t>3/15/2018</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91C4BD11-E776-4307-BEB1-FD29C9C940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2F45C52E-831B-47E3-BB16-A526E3CC84B2}" type="datetimeFigureOut">
              <a:rPr lang="en-US" smtClean="0"/>
              <a:pPr/>
              <a:t>3/15/2018</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91C4BD11-E776-4307-BEB1-FD29C9C940B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2F45C52E-831B-47E3-BB16-A526E3CC84B2}" type="datetimeFigureOut">
              <a:rPr lang="en-US" smtClean="0"/>
              <a:pPr/>
              <a:t>3/15/2018</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91C4BD11-E776-4307-BEB1-FD29C9C940B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F45C52E-831B-47E3-BB16-A526E3CC84B2}" type="datetimeFigureOut">
              <a:rPr lang="en-US" smtClean="0"/>
              <a:pPr/>
              <a:t>3/15/2018</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1C4BD11-E776-4307-BEB1-FD29C9C940B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523999"/>
          </a:xfrm>
        </p:spPr>
        <p:txBody>
          <a:bodyPr>
            <a:normAutofit/>
          </a:bodyPr>
          <a:lstStyle/>
          <a:p>
            <a:pPr algn="ctr"/>
            <a:r>
              <a:rPr lang="el-GR" dirty="0" smtClean="0"/>
              <a:t>Ζορμπάς – Καζαντζάκης</a:t>
            </a:r>
            <a:br>
              <a:rPr lang="el-GR" dirty="0" smtClean="0"/>
            </a:br>
            <a:r>
              <a:rPr lang="el-GR" dirty="0" smtClean="0"/>
              <a:t>Συναίσθημα – Λογική </a:t>
            </a:r>
            <a:endParaRPr lang="en-US" dirty="0"/>
          </a:p>
        </p:txBody>
      </p:sp>
      <p:sp>
        <p:nvSpPr>
          <p:cNvPr id="3" name="Subtitle 2"/>
          <p:cNvSpPr>
            <a:spLocks noGrp="1"/>
          </p:cNvSpPr>
          <p:nvPr>
            <p:ph type="subTitle" idx="1"/>
          </p:nvPr>
        </p:nvSpPr>
        <p:spPr>
          <a:xfrm>
            <a:off x="1143000" y="2057400"/>
            <a:ext cx="6934200" cy="4038600"/>
          </a:xfrm>
        </p:spPr>
        <p:txBody>
          <a:bodyPr/>
          <a:lstStyle/>
          <a:p>
            <a:r>
              <a:rPr lang="el-GR" dirty="0" smtClean="0"/>
              <a:t> </a:t>
            </a:r>
            <a:endParaRPr lang="en-US" dirty="0"/>
          </a:p>
        </p:txBody>
      </p:sp>
      <p:pic>
        <p:nvPicPr>
          <p:cNvPr id="4" name="Picture 3" descr="zorbas.jpg"/>
          <p:cNvPicPr>
            <a:picLocks noChangeAspect="1"/>
          </p:cNvPicPr>
          <p:nvPr/>
        </p:nvPicPr>
        <p:blipFill>
          <a:blip r:embed="rId2" cstate="print"/>
          <a:stretch>
            <a:fillRect/>
          </a:stretch>
        </p:blipFill>
        <p:spPr>
          <a:xfrm>
            <a:off x="1295400" y="2590800"/>
            <a:ext cx="5852160" cy="2926080"/>
          </a:xfrm>
          <a:prstGeom prst="rect">
            <a:avLst/>
          </a:prstGeom>
        </p:spPr>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Στάση ζωής του Ζορμπά</a:t>
            </a:r>
            <a:endParaRPr lang="en-US" dirty="0"/>
          </a:p>
        </p:txBody>
      </p:sp>
      <p:sp>
        <p:nvSpPr>
          <p:cNvPr id="3" name="Content Placeholder 2"/>
          <p:cNvSpPr>
            <a:spLocks noGrp="1"/>
          </p:cNvSpPr>
          <p:nvPr>
            <p:ph idx="1"/>
          </p:nvPr>
        </p:nvSpPr>
        <p:spPr/>
        <p:txBody>
          <a:bodyPr>
            <a:normAutofit lnSpcReduction="10000"/>
          </a:bodyPr>
          <a:lstStyle/>
          <a:p>
            <a:r>
              <a:rPr lang="el-GR" dirty="0" smtClean="0"/>
              <a:t>Ο Ζορμπάς είναι ο ήρωας που αγαπά με πάθος τη ζωή και την απολαμβάνει σε όλες τις εκδηλώσεις της. Είναι ακαλλιέργητος, γλεντζές, μέθυσος, αγαπάει το γυναικείο φύλο, τις διασκεδάσεις. Ζει για το τώρα, ζει για το κέφι του. Κάνει εύκολα φίλους. Είναι μια ζωντανή καρδιά, μια ακατέργαστη μεγάλη ψυχή. Είναι παρορμητικός, δρα με το ένστικτο χωρίς πριν να το καλοσκεφτεί.</a:t>
            </a:r>
            <a:endParaRPr lang="en-US" dirty="0"/>
          </a:p>
        </p:txBody>
      </p:sp>
    </p:spTree>
  </p:cSld>
  <p:clrMapOvr>
    <a:masterClrMapping/>
  </p:clrMapOvr>
  <p:transition>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Στάση ζωής του Καζαντζάκη</a:t>
            </a:r>
            <a:endParaRPr lang="en-US" dirty="0"/>
          </a:p>
        </p:txBody>
      </p:sp>
      <p:sp>
        <p:nvSpPr>
          <p:cNvPr id="3" name="Content Placeholder 2"/>
          <p:cNvSpPr>
            <a:spLocks noGrp="1"/>
          </p:cNvSpPr>
          <p:nvPr>
            <p:ph idx="1"/>
          </p:nvPr>
        </p:nvSpPr>
        <p:spPr/>
        <p:txBody>
          <a:bodyPr/>
          <a:lstStyle/>
          <a:p>
            <a:r>
              <a:rPr lang="el-GR" dirty="0" smtClean="0"/>
              <a:t>Ο Καζαντζάκης ήταν ένας άνθρωπος που του άρεσαν πολύ τα γράμματα και η σκέψη. Κάθετι που έκανε ενεργούσε σύμφωνα με τη λογική. Ήταν συγκρατημένος κι όχι αυθόρμητος. Υπήρξε άνθρωπος μορφωμένος, ο οποίος προσέγγιζε τα πάντα με το νου.</a:t>
            </a:r>
            <a:endParaRPr lang="en-US" dirty="0"/>
          </a:p>
        </p:txBody>
      </p:sp>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Συναίσθημα</a:t>
            </a:r>
            <a:endParaRPr lang="en-US" dirty="0"/>
          </a:p>
        </p:txBody>
      </p:sp>
      <p:sp>
        <p:nvSpPr>
          <p:cNvPr id="3" name="Content Placeholder 2"/>
          <p:cNvSpPr>
            <a:spLocks noGrp="1"/>
          </p:cNvSpPr>
          <p:nvPr>
            <p:ph idx="1"/>
          </p:nvPr>
        </p:nvSpPr>
        <p:spPr/>
        <p:txBody>
          <a:bodyPr>
            <a:normAutofit lnSpcReduction="10000"/>
          </a:bodyPr>
          <a:lstStyle/>
          <a:p>
            <a:pPr>
              <a:buNone/>
            </a:pPr>
            <a:r>
              <a:rPr lang="el-GR" dirty="0" smtClean="0"/>
              <a:t>Πλεονεκτήματα:</a:t>
            </a:r>
          </a:p>
          <a:p>
            <a:r>
              <a:rPr lang="el-GR" dirty="0" smtClean="0"/>
              <a:t>Λαμβάνεις άμμεση χαρά και σε μεγαλύτερο βαθμό.</a:t>
            </a:r>
          </a:p>
          <a:p>
            <a:r>
              <a:rPr lang="el-GR" dirty="0" smtClean="0"/>
              <a:t>Αισθάνεσαι πιο ζωντανός</a:t>
            </a:r>
          </a:p>
          <a:p>
            <a:pPr>
              <a:buNone/>
            </a:pPr>
            <a:r>
              <a:rPr lang="el-GR" dirty="0" smtClean="0"/>
              <a:t>Μειονεκτήματα:</a:t>
            </a:r>
          </a:p>
          <a:p>
            <a:r>
              <a:rPr lang="el-GR" dirty="0" smtClean="0"/>
              <a:t>Αψηφάς τον κίνδυνο</a:t>
            </a:r>
          </a:p>
          <a:p>
            <a:r>
              <a:rPr lang="el-GR" dirty="0" smtClean="0"/>
              <a:t>Μπορείς εύκολα να πάρεις λάθος αποφάσεις</a:t>
            </a:r>
          </a:p>
          <a:p>
            <a:r>
              <a:rPr lang="el-GR" dirty="0" smtClean="0"/>
              <a:t>Μπορει να αδικήσεις</a:t>
            </a:r>
          </a:p>
        </p:txBody>
      </p:sp>
    </p:spTree>
  </p:cSld>
  <p:clrMapOvr>
    <a:masterClrMapping/>
  </p:clrMapOvr>
  <p:transition>
    <p:comb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Λογική</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l-GR" dirty="0" smtClean="0"/>
              <a:t>Πλεονεκτήματα:</a:t>
            </a:r>
          </a:p>
          <a:p>
            <a:r>
              <a:rPr lang="el-GR" dirty="0" smtClean="0"/>
              <a:t>Αποφεύγονται λάθη απροσεξίας</a:t>
            </a:r>
          </a:p>
          <a:p>
            <a:r>
              <a:rPr lang="el-GR" dirty="0" smtClean="0"/>
              <a:t>Υπολογίζεις τον κίνδυνο</a:t>
            </a:r>
          </a:p>
          <a:p>
            <a:r>
              <a:rPr lang="el-GR" dirty="0" smtClean="0"/>
              <a:t>Χρησιμοποιείς γνώση και επιχειρήματα</a:t>
            </a:r>
          </a:p>
          <a:p>
            <a:r>
              <a:rPr lang="el-GR" dirty="0" smtClean="0"/>
              <a:t>Άνοδος επιστημών</a:t>
            </a:r>
          </a:p>
          <a:p>
            <a:r>
              <a:rPr lang="el-GR" dirty="0" smtClean="0"/>
              <a:t>Σωστή λειτουργία της κοινωνίας</a:t>
            </a:r>
          </a:p>
          <a:p>
            <a:pPr>
              <a:buNone/>
            </a:pPr>
            <a:r>
              <a:rPr lang="el-GR" dirty="0" smtClean="0"/>
              <a:t>Μειονεκτήματα:</a:t>
            </a:r>
          </a:p>
          <a:p>
            <a:r>
              <a:rPr lang="el-GR" dirty="0" smtClean="0"/>
              <a:t>Δεν νιώθεις έντονη χαρά</a:t>
            </a:r>
          </a:p>
          <a:p>
            <a:r>
              <a:rPr lang="el-GR" dirty="0" smtClean="0"/>
              <a:t>Λειτουργείς επαναλαμβανόμενα χωρίς να υπάρχει το απρόσμενο</a:t>
            </a:r>
          </a:p>
          <a:p>
            <a:endParaRPr lang="en-US" dirty="0"/>
          </a:p>
        </p:txBody>
      </p:sp>
    </p:spTree>
  </p:cSld>
  <p:clrMapOvr>
    <a:masterClrMapping/>
  </p:clrMapOvr>
  <p:transition>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Συναίσθημα </a:t>
            </a:r>
            <a:r>
              <a:rPr lang="en-US" dirty="0" err="1" smtClean="0"/>
              <a:t>vs</a:t>
            </a:r>
            <a:r>
              <a:rPr lang="en-US" dirty="0" smtClean="0"/>
              <a:t> </a:t>
            </a:r>
            <a:r>
              <a:rPr lang="el-GR" dirty="0" smtClean="0"/>
              <a:t>Λογική</a:t>
            </a:r>
            <a:endParaRPr lang="en-US" dirty="0"/>
          </a:p>
        </p:txBody>
      </p:sp>
      <p:sp>
        <p:nvSpPr>
          <p:cNvPr id="3" name="Content Placeholder 2"/>
          <p:cNvSpPr>
            <a:spLocks noGrp="1"/>
          </p:cNvSpPr>
          <p:nvPr>
            <p:ph idx="1"/>
          </p:nvPr>
        </p:nvSpPr>
        <p:spPr/>
        <p:txBody>
          <a:bodyPr/>
          <a:lstStyle/>
          <a:p>
            <a:r>
              <a:rPr lang="el-GR" dirty="0" smtClean="0"/>
              <a:t>Ο άνθρωπος από τη φύση του ενεργεί σύμφωνα με το συναίσθημα. Ωστόσο, η λογική είναι αναγκαία ώστε να μην υπάρχει χάος σε αυτόν τον κόσμο. Όπως έλεγαν οι αρχαίοι ‘παν μέτρον άριστον’. Σε όλες τις καταστάσεις οι άθρωποι πρέπει να χρησιμοποιούν και τα δύο για να φτάσουν στο καλύτερο αποτέλεσμα.</a:t>
            </a:r>
            <a:endParaRPr lang="en-US"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smtClean="0"/>
              <a:t>Τέλος</a:t>
            </a:r>
            <a:endParaRPr lang="el-GR" dirty="0"/>
          </a:p>
        </p:txBody>
      </p:sp>
      <p:sp>
        <p:nvSpPr>
          <p:cNvPr id="3" name="2 - Θέση περιεχομένου"/>
          <p:cNvSpPr>
            <a:spLocks noGrp="1"/>
          </p:cNvSpPr>
          <p:nvPr>
            <p:ph idx="1"/>
          </p:nvPr>
        </p:nvSpPr>
        <p:spPr/>
        <p:txBody>
          <a:bodyPr/>
          <a:lstStyle/>
          <a:p>
            <a:pPr>
              <a:buNone/>
            </a:pPr>
            <a:r>
              <a:rPr lang="el-GR" dirty="0" smtClean="0"/>
              <a:t>    Η εργασία έγινε με αφορμή τη μελέτη του έργου ‘Βίος και Πολιτεία του Αλέξη Ζορμπά’ στο μάθημα της Νεοελληνικής Λογοτεχνίας. Από τους μαθητές: </a:t>
            </a:r>
            <a:r>
              <a:rPr lang="el-GR" dirty="0" err="1" smtClean="0"/>
              <a:t>Μακρυκώστα</a:t>
            </a:r>
            <a:r>
              <a:rPr lang="el-GR" dirty="0" smtClean="0"/>
              <a:t> Μαριάννα</a:t>
            </a:r>
          </a:p>
          <a:p>
            <a:pPr>
              <a:buNone/>
            </a:pPr>
            <a:r>
              <a:rPr lang="el-GR" dirty="0" smtClean="0"/>
              <a:t>    </a:t>
            </a:r>
            <a:r>
              <a:rPr lang="el-GR" dirty="0" err="1" smtClean="0"/>
              <a:t>Ντενέκου</a:t>
            </a:r>
            <a:r>
              <a:rPr lang="el-GR" dirty="0" smtClean="0"/>
              <a:t> Ελευθερία</a:t>
            </a:r>
          </a:p>
          <a:p>
            <a:pPr>
              <a:buNone/>
            </a:pPr>
            <a:r>
              <a:rPr lang="el-GR" dirty="0" smtClean="0"/>
              <a:t>    </a:t>
            </a:r>
            <a:r>
              <a:rPr lang="el-GR" dirty="0" err="1" smtClean="0"/>
              <a:t>Ουρούτσι</a:t>
            </a:r>
            <a:r>
              <a:rPr lang="el-GR" dirty="0" smtClean="0"/>
              <a:t> Διονύσης</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114</TotalTime>
  <Words>284</Words>
  <Application>Microsoft Office PowerPoint</Application>
  <PresentationFormat>Προβολή στην οθόνη (4:3)</PresentationFormat>
  <Paragraphs>30</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Verve</vt:lpstr>
      <vt:lpstr>Ζορμπάς – Καζαντζάκης Συναίσθημα – Λογική </vt:lpstr>
      <vt:lpstr>Στάση ζωής του Ζορμπά</vt:lpstr>
      <vt:lpstr>Στάση ζωής του Καζαντζάκη</vt:lpstr>
      <vt:lpstr>Συναίσθημα</vt:lpstr>
      <vt:lpstr>Λογική</vt:lpstr>
      <vt:lpstr>Συναίσθημα vs Λογική</vt:lpstr>
      <vt:lpstr>Τέλος</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Ζορμπάς – Καζαντζάκης   Συναίσθημα - Λογική</dc:title>
  <dc:creator>ΑΛΕΞΑΝΔΡΟΣ ΜΑΚΡΥΚΩΣΤΑΣ</dc:creator>
  <cp:lastModifiedBy>Admin</cp:lastModifiedBy>
  <cp:revision>13</cp:revision>
  <dcterms:created xsi:type="dcterms:W3CDTF">2018-03-12T20:04:33Z</dcterms:created>
  <dcterms:modified xsi:type="dcterms:W3CDTF">2018-03-15T06:57:43Z</dcterms:modified>
</cp:coreProperties>
</file>